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1720" r:id="rId3"/>
    <p:sldId id="1721" r:id="rId4"/>
    <p:sldId id="1724" r:id="rId5"/>
    <p:sldId id="1698" r:id="rId6"/>
    <p:sldId id="1725" r:id="rId7"/>
    <p:sldId id="173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0FB2EED-B871-4947-AB01-4CE2130450D5}">
          <p14:sldIdLst>
            <p14:sldId id="1720"/>
          </p14:sldIdLst>
        </p14:section>
        <p14:section name="需求分析" id="{044633D0-86BF-42BD-B3F1-B3218D4DEFEB}">
          <p14:sldIdLst>
            <p14:sldId id="1721"/>
          </p14:sldIdLst>
        </p14:section>
        <p14:section name="系統分析" id="{CE29E051-5DB8-4D06-AF00-EC66711F268E}">
          <p14:sldIdLst>
            <p14:sldId id="1724"/>
          </p14:sldIdLst>
        </p14:section>
        <p14:section name="系統設計" id="{41537041-F7C6-4DDF-A087-AFF3F0D9F700}">
          <p14:sldIdLst>
            <p14:sldId id="1698"/>
            <p14:sldId id="1725"/>
          </p14:sldIdLst>
        </p14:section>
        <p14:section name="成果展示" id="{5713F104-D3BD-4E77-A5C8-3D0E7E0B49A3}">
          <p14:sldIdLst>
            <p14:sldId id="17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6121F-930B-4DC9-A3A6-2784B9F73EE3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F141-6EAC-43D2-9288-4159837244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1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4DE72-9D68-7586-2CB3-53E6AA9E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ECBC69-0651-3766-F6FE-11D5CBED4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8F4F5-AE31-E874-C73A-241CED04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43778D-5AC0-01FA-1E75-FFDB8B4D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7EFF2-713D-6A08-40F5-E42AE628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5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74A2A-F559-9F72-C771-E635D64F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208EAC-95A7-3B0D-3A04-0FE133C4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87D6B-6FD1-14B7-2229-F9563CE3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F9AD9-A745-0548-8456-2D8AF8E21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B4774D-D7D0-C073-D0FA-3D62C2C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66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B3352F7-1FF6-F185-3BD9-3E898565C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B7BF5-97AA-12C9-F210-1725C2039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E5C0BC-2B58-1BB5-2DDE-819EDC7A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7BF521-3263-C035-0E8B-869BE4E19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1D174F-0DE8-79C2-9B68-A443D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240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88C-7F79-4FAB-B5F7-BEC60D23860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19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69F97-A2BF-4FF3-BDE8-69CBC2DB505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08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6F18B-9C2F-4CF9-883A-DE9FA1C825E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48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B11E-F6FF-451C-9D3B-002EE25B0844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52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CD70-B55D-4572-9CCD-7EC0C3A8FFFC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460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E8EA-6E83-4F1B-BD11-97E33CB23F8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7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181D-0CFF-4D19-B722-C8388C5BC933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28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DCE7-62EF-4678-8384-5A618B971DE5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31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F0796-494D-ECB3-D086-E2DDF085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0D8EC-603A-E702-3151-66848F61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1D56D7-A855-64EC-0B62-D56BB8D3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8E2E4A-1F91-D9E7-40CF-72CBFBCB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1FA9B2-B537-B1B4-0179-69913DD8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479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297B-F028-42A3-9DB1-CC077738181D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7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2B5F5-2961-4341-8512-AF8D150B7A4B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95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7078-E44F-431B-9E67-AA9D162DEB5B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84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4E8B56-8B20-79B7-0845-173E7CB5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12EB1A-7A73-95A4-4130-A9D1591C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C64361-B9B3-322D-FF0B-10BEEEB7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71F511-7148-2AEA-C6AA-9D316E49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A604D3-2809-840B-1C94-F9E56B65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76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C075A-62B6-4802-4794-F0C1E63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A81E4-97DA-486E-3AF6-A0E825FD1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79012C-3AE4-D508-FEDF-3A58ECF89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EAA887-68C1-5CC2-7DF2-6290CA41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7247FD-96FD-DB33-D170-BB456384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B71197-90F8-65B2-4BC9-60FEE24A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255E5-8B77-F4E6-EC13-2E248B28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7D8F1D-1850-3BCE-97B8-5D592D18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4A2209-E681-7C03-A4D7-BA4BDEBF1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F34BDD-C731-FACC-B288-C868B41FA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AA7FB9-F99F-5221-70F6-CCF619C74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E57B650-4CA8-BBB9-6D7B-B6563BCB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2648EDD-EF0C-68AA-70BA-7CB0E00E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62E778-177E-84F6-5783-A19BFB56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40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76973-E3BD-62DB-9A16-145B31F9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B1E6BC-8867-4646-5A59-9000B7E8F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9E8A6C-A489-7E03-6708-AC8A936E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112737-C708-E37D-1BCC-2E6EB67E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4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335F55C-0EC1-72D6-D085-F58CA384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C1EAB9E-5E02-70AB-B0CA-7F962B1F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4D9F3E-D31A-D0DF-A04F-32365635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2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B17C5-7499-7183-60A4-D9D9D31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8ABEC-015F-5D50-4724-BA17B581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10B911-3A73-E6DA-8639-2BFCD6E2A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A96EFA-1933-22E4-90A8-25E9165E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FF45F5-5C2C-6427-29A2-FEBE7B006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2AF7E-B812-9F81-1091-4851949B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59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D60B8-8E8B-8B72-C02E-6F046B4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EC1AC9D-79E5-6D28-0E1E-2B11A917C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D9FD8E-210B-D68A-38A8-C36A72B77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F3CCE5D-BD27-D98A-4087-A52306CD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3A8877-F051-AC6E-9057-F9B9F27C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0FC073-273B-9758-C956-FEFB88B0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260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10C021-D81A-B804-8B7F-91006F90E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BC1716-D752-7BE3-A20A-8E95FA40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350B8-143E-7876-B4C1-68EA2711C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A3B2-0711-407D-B2FD-E6F197434648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09736-66A9-E6F6-7479-2AD3D24CE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90161-41DB-0397-D25F-2402A0D12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3D58D-48C9-405D-B125-54964E0F2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0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B3EB891-7FEE-4AB4-8B9C-67179A1A854C}" type="datetime1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05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494305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TW" sz="6600" dirty="0"/>
              <a:t>FPGA</a:t>
            </a:r>
            <a:r>
              <a:rPr lang="zh-TW" altLang="en-US" sz="6600" dirty="0"/>
              <a:t>專題實習</a:t>
            </a:r>
            <a:r>
              <a:rPr lang="en-US" altLang="zh-TW" sz="6600" dirty="0"/>
              <a:t>-I2C</a:t>
            </a:r>
            <a:endParaRPr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2000" y="4381501"/>
            <a:ext cx="10515600" cy="1858736"/>
          </a:xfrm>
        </p:spPr>
        <p:txBody>
          <a:bodyPr numCol="3">
            <a:normAutofit/>
          </a:bodyPr>
          <a:lstStyle/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C109112113</a:t>
            </a:r>
            <a:r>
              <a:rPr lang="zh-TW" altLang="en-US" dirty="0"/>
              <a:t> 侯勝發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243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2378529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I2C: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</a:rPr>
              <a:t>實現</a:t>
            </a:r>
            <a:r>
              <a:rPr lang="en-US" altLang="zh-TW" sz="2000" b="1" dirty="0">
                <a:solidFill>
                  <a:prstClr val="black"/>
                </a:solidFill>
              </a:rPr>
              <a:t>I2C</a:t>
            </a:r>
            <a:r>
              <a:rPr lang="zh-TW" altLang="en-US" sz="2000" b="1" dirty="0">
                <a:solidFill>
                  <a:prstClr val="black"/>
                </a:solidFill>
              </a:rPr>
              <a:t>讀寫，最後用</a:t>
            </a:r>
            <a:r>
              <a:rPr lang="en-US" altLang="zh-TW" sz="2000" b="1" dirty="0">
                <a:solidFill>
                  <a:prstClr val="black"/>
                </a:solidFill>
              </a:rPr>
              <a:t>led</a:t>
            </a:r>
            <a:r>
              <a:rPr lang="zh-TW" altLang="en-US" sz="2000" b="1" dirty="0">
                <a:solidFill>
                  <a:prstClr val="black"/>
                </a:solidFill>
              </a:rPr>
              <a:t>顯示接收到的資料</a:t>
            </a:r>
            <a:endParaRPr lang="en-US" altLang="zh-TW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0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b="1" dirty="0"/>
              <a:t>Workflow:</a:t>
            </a:r>
          </a:p>
          <a:p>
            <a:endParaRPr lang="en-US" altLang="zh-TW" sz="2800" dirty="0"/>
          </a:p>
        </p:txBody>
      </p:sp>
      <p:sp>
        <p:nvSpPr>
          <p:cNvPr id="52" name="內容版面配置區 1">
            <a:extLst>
              <a:ext uri="{FF2B5EF4-FFF2-40B4-BE49-F238E27FC236}">
                <a16:creationId xmlns:a16="http://schemas.microsoft.com/office/drawing/2014/main" id="{4C4D88A8-83A5-D301-08C0-D5750A1611FF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FAE0B1-F401-41E5-6650-24744480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64" y="1162960"/>
            <a:ext cx="2266872" cy="507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89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1.MASTER: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CEC6C9-1157-7B3D-B9C5-80EE8929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80510"/>
            <a:ext cx="4768025" cy="46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4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設計</a:t>
            </a:r>
            <a:r>
              <a:rPr lang="en-US" altLang="zh-TW" sz="2800" b="1" dirty="0"/>
              <a:t>FSM 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</a:rPr>
              <a:t>2.SLAVE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: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39EA5052-1C3D-499B-1041-A77350B59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70" y="1355225"/>
            <a:ext cx="4800055" cy="47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18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232380-22D4-47E6-A40E-ABF38AB2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364F06-FBAE-41F1-9123-C093E43A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F9E983-480B-48C5-9E0F-D21C0DFBB5C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58EF35FD-E8AA-443D-9B5C-27CAAB26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846385" cy="35732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800" b="1" dirty="0"/>
              <a:t>實際操作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9EBEC60C-013F-CE87-3B6C-084CF5A7A8BD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802416" cy="468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final">
            <a:hlinkClick r:id="" action="ppaction://media"/>
            <a:extLst>
              <a:ext uri="{FF2B5EF4-FFF2-40B4-BE49-F238E27FC236}">
                <a16:creationId xmlns:a16="http://schemas.microsoft.com/office/drawing/2014/main" id="{800EAF5C-8FA9-2831-FC6E-48C48B6242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184773" y="617355"/>
            <a:ext cx="3857625" cy="6858000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B0404EC5-94A8-3F34-EB6F-E5FADB8CA145}"/>
              </a:ext>
            </a:extLst>
          </p:cNvPr>
          <p:cNvSpPr txBox="1">
            <a:spLocks/>
          </p:cNvSpPr>
          <p:nvPr/>
        </p:nvSpPr>
        <p:spPr>
          <a:xfrm>
            <a:off x="838200" y="1559170"/>
            <a:ext cx="10954816" cy="48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指撥開關為資料輸入，在第一筆輸入時為地址</a:t>
            </a:r>
          </a:p>
        </p:txBody>
      </p:sp>
    </p:spTree>
    <p:extLst>
      <p:ext uri="{BB962C8B-B14F-4D97-AF65-F5344CB8AC3E}">
        <p14:creationId xmlns:p14="http://schemas.microsoft.com/office/powerpoint/2010/main" val="3145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67</Words>
  <Application>Microsoft Office PowerPoint</Application>
  <PresentationFormat>寬螢幕</PresentationFormat>
  <Paragraphs>25</Paragraphs>
  <Slides>6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佈景主題</vt:lpstr>
      <vt:lpstr>1_Office 佈景主題</vt:lpstr>
      <vt:lpstr>FPGA專題實習-I2C</vt:lpstr>
      <vt:lpstr>需求分析</vt:lpstr>
      <vt:lpstr>系統分析</vt:lpstr>
      <vt:lpstr>系統設計</vt:lpstr>
      <vt:lpstr>系統設計</vt:lpstr>
      <vt:lpstr>成果展示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FPGA專題實習-期中報告</dc:title>
  <dc:creator>C109112113</dc:creator>
  <cp:lastModifiedBy>C109112113</cp:lastModifiedBy>
  <cp:revision>12</cp:revision>
  <dcterms:created xsi:type="dcterms:W3CDTF">2022-11-09T04:28:32Z</dcterms:created>
  <dcterms:modified xsi:type="dcterms:W3CDTF">2023-01-11T06:24:09Z</dcterms:modified>
</cp:coreProperties>
</file>